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0.46153846153846151</c:v>
                </c:pt>
                <c:pt idx="1">
                  <c:v>0.53167420814479638</c:v>
                </c:pt>
                <c:pt idx="2">
                  <c:v>4.5248868778280547E-3</c:v>
                </c:pt>
                <c:pt idx="3">
                  <c:v>2.2624434389140269E-3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Sheet1!$B$2:$B$6</c:f>
              <c:numCache>
                <c:formatCode>0.0</c:formatCode>
                <c:ptCount val="5"/>
                <c:pt idx="0">
                  <c:v>5.694059557570978</c:v>
                </c:pt>
                <c:pt idx="1">
                  <c:v>6.0573313616409443</c:v>
                </c:pt>
                <c:pt idx="2">
                  <c:v>6.0763853380375252</c:v>
                </c:pt>
                <c:pt idx="3">
                  <c:v>6.1056071879764842</c:v>
                </c:pt>
                <c:pt idx="4">
                  <c:v>6.1514801686319274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Sheet1!$E$2:$E$3</c:f>
              <c:numCache>
                <c:formatCode>0.0;;</c:formatCode>
                <c:ptCount val="2"/>
                <c:pt idx="0">
                  <c:v>0</c:v>
                </c:pt>
                <c:pt idx="1">
                  <c:v>5.6773997990574969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Sheet1!$F$2:$F$3</c:f>
              <c:numCache>
                <c:formatCode>0.0;;</c:formatCode>
                <c:ptCount val="2"/>
                <c:pt idx="0">
                  <c:v>5.6773997990574969</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4.3226002009425031</c:v>
                </c:pt>
                <c:pt idx="1">
                  <c:v>4.3226002009425031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Sheet1!$E$2:$E$3</c:f>
              <c:numCache>
                <c:formatCode>0.0;;</c:formatCode>
                <c:ptCount val="2"/>
                <c:pt idx="0">
                  <c:v>7.7640559279416541</c:v>
                </c:pt>
                <c:pt idx="1">
                  <c:v>7.7640559279416541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2.2359440720583459</c:v>
                </c:pt>
                <c:pt idx="1">
                  <c:v>2.2359440720583459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Sheet1!$G$2:$G$3</c:f>
              <c:numCache>
                <c:formatCode>0.0;;</c:formatCode>
                <c:ptCount val="2"/>
                <c:pt idx="0">
                  <c:v>9.2411505599506505</c:v>
                </c:pt>
                <c:pt idx="1">
                  <c:v>9.2411505599506505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0.75884944004934951</c:v>
                </c:pt>
                <c:pt idx="1">
                  <c:v>0.75884944004934951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Sheet1!$G$2:$G$3</c:f>
              <c:numCache>
                <c:formatCode>0.0;;</c:formatCode>
                <c:ptCount val="2"/>
                <c:pt idx="0">
                  <c:v>3.279465332932995</c:v>
                </c:pt>
                <c:pt idx="1">
                  <c:v>3.279465332932995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6.720534667067005</c:v>
                </c:pt>
                <c:pt idx="1">
                  <c:v>6.720534667067005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Kingston Hospital (69)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Kingston Hospital (69)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Kingston Hospital (69)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Kingston Hospital (69)</c:v>
                </c:pt>
              </c:strCache>
            </c:strRef>
          </c:cat>
          <c:val>
            <c:numRef>
              <c:f>Sheet1!$G$2:$G$3</c:f>
              <c:numCache>
                <c:formatCode>0.0;;</c:formatCode>
                <c:ptCount val="2"/>
                <c:pt idx="0">
                  <c:v>6.3688198287223976</c:v>
                </c:pt>
                <c:pt idx="1">
                  <c:v>6.3688198287223976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Kingston Hospital (69)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Kingston Hospital (69)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(69)</c:v>
                </c:pt>
                <c:pt idx="1">
                  <c:v>Kingston Hospital (69)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3.6311801712776024</c:v>
                </c:pt>
                <c:pt idx="1">
                  <c:v>3.6311801712776024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Kingston Hospital (426)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Kingston Hospital (426)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Kingston Hospital (426)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Kingston Hospital (426)</c:v>
                </c:pt>
              </c:strCache>
            </c:strRef>
          </c:cat>
          <c:val>
            <c:numRef>
              <c:f>Sheet1!$G$2:$G$3</c:f>
              <c:numCache>
                <c:formatCode>0.0;;</c:formatCode>
                <c:ptCount val="2"/>
                <c:pt idx="0">
                  <c:v>8.6598706556512042</c:v>
                </c:pt>
                <c:pt idx="1">
                  <c:v>8.6598706556512042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Kingston Hospital (426)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Kingston Hospital (426)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Kingston Hospital (426)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1.3401293443487958</c:v>
                </c:pt>
                <c:pt idx="1">
                  <c:v>1.3401293443487958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(306)</c:v>
                </c:pt>
                <c:pt idx="1">
                  <c:v>Kingston Hospital (306)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(306)</c:v>
                </c:pt>
                <c:pt idx="1">
                  <c:v>Kingston Hospital (306)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(306)</c:v>
                </c:pt>
                <c:pt idx="1">
                  <c:v>Kingston Hospital (306)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(306)</c:v>
                </c:pt>
                <c:pt idx="1">
                  <c:v>Kingston Hospital (306)</c:v>
                </c:pt>
              </c:strCache>
            </c:strRef>
          </c:cat>
          <c:val>
            <c:numRef>
              <c:f>Sheet1!$G$2:$G$3</c:f>
              <c:numCache>
                <c:formatCode>0.0;;</c:formatCode>
                <c:ptCount val="2"/>
                <c:pt idx="0">
                  <c:v>7.5195998411061824</c:v>
                </c:pt>
                <c:pt idx="1">
                  <c:v>7.5195998411061824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(306)</c:v>
                </c:pt>
                <c:pt idx="1">
                  <c:v>Kingston Hospital (306)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(306)</c:v>
                </c:pt>
                <c:pt idx="1">
                  <c:v>Kingston Hospital (306)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(306)</c:v>
                </c:pt>
                <c:pt idx="1">
                  <c:v>Kingston Hospital (306)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2.4804001588938176</c:v>
                </c:pt>
                <c:pt idx="1">
                  <c:v>2.4804001588938176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(205)</c:v>
                </c:pt>
                <c:pt idx="1">
                  <c:v>Kingston Hospital (205)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(205)</c:v>
                </c:pt>
                <c:pt idx="1">
                  <c:v>Kingston Hospital (205)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(205)</c:v>
                </c:pt>
                <c:pt idx="1">
                  <c:v>Kingston Hospital (205)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(205)</c:v>
                </c:pt>
                <c:pt idx="1">
                  <c:v>Kingston Hospital (205)</c:v>
                </c:pt>
              </c:strCache>
            </c:strRef>
          </c:cat>
          <c:val>
            <c:numRef>
              <c:f>Sheet1!$G$2:$G$3</c:f>
              <c:numCache>
                <c:formatCode>0.0;;</c:formatCode>
                <c:ptCount val="2"/>
                <c:pt idx="0">
                  <c:v>7.9818323766036867</c:v>
                </c:pt>
                <c:pt idx="1">
                  <c:v>7.9818323766036867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(205)</c:v>
                </c:pt>
                <c:pt idx="1">
                  <c:v>Kingston Hospital (205)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(205)</c:v>
                </c:pt>
                <c:pt idx="1">
                  <c:v>Kingston Hospital (205)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(205)</c:v>
                </c:pt>
                <c:pt idx="1">
                  <c:v>Kingston Hospital (205)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2.0181676233963133</c:v>
                </c:pt>
                <c:pt idx="1">
                  <c:v>2.0181676233963133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Kingston Hospital (157)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Kingston Hospital (157)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Kingston Hospital (157)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Kingston Hospital (157)</c:v>
                </c:pt>
              </c:strCache>
            </c:strRef>
          </c:cat>
          <c:val>
            <c:numRef>
              <c:f>Sheet1!$G$2:$G$3</c:f>
              <c:numCache>
                <c:formatCode>0.0;;</c:formatCode>
                <c:ptCount val="2"/>
                <c:pt idx="0">
                  <c:v>8.0179276975121372</c:v>
                </c:pt>
                <c:pt idx="1">
                  <c:v>8.0179276975121372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Kingston Hospital (157)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Kingston Hospital (157)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(157)</c:v>
                </c:pt>
                <c:pt idx="1">
                  <c:v>Kingston Hospital (157)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1.9820723024878628</c:v>
                </c:pt>
                <c:pt idx="1">
                  <c:v>1.9820723024878628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(185)</c:v>
                </c:pt>
                <c:pt idx="1">
                  <c:v>Kingston Hospital (185)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(185)</c:v>
                </c:pt>
                <c:pt idx="1">
                  <c:v>Kingston Hospital (185)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(185)</c:v>
                </c:pt>
                <c:pt idx="1">
                  <c:v>Kingston Hospital (185)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(185)</c:v>
                </c:pt>
                <c:pt idx="1">
                  <c:v>Kingston Hospital (185)</c:v>
                </c:pt>
              </c:strCache>
            </c:strRef>
          </c:cat>
          <c:val>
            <c:numRef>
              <c:f>Sheet1!$G$2:$G$3</c:f>
              <c:numCache>
                <c:formatCode>0.0;;</c:formatCode>
                <c:ptCount val="2"/>
                <c:pt idx="0">
                  <c:v>6.0893910842428314</c:v>
                </c:pt>
                <c:pt idx="1">
                  <c:v>6.0893910842428314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(185)</c:v>
                </c:pt>
                <c:pt idx="1">
                  <c:v>Kingston Hospital (185)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(185)</c:v>
                </c:pt>
                <c:pt idx="1">
                  <c:v>Kingston Hospital (185)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(185)</c:v>
                </c:pt>
                <c:pt idx="1">
                  <c:v>Kingston Hospital (185)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3.9106089157571686</c:v>
                </c:pt>
                <c:pt idx="1">
                  <c:v>3.9106089157571686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Sheet1!$B$2:$B$6</c:f>
              <c:numCache>
                <c:formatCode>0.0</c:formatCode>
                <c:ptCount val="5"/>
                <c:pt idx="0">
                  <c:v>8.5590388463623519</c:v>
                </c:pt>
                <c:pt idx="1">
                  <c:v>7.6841308889664521</c:v>
                </c:pt>
                <c:pt idx="2">
                  <c:v>7.5563498942649998</c:v>
                </c:pt>
                <c:pt idx="3">
                  <c:v>7.3482877998116409</c:v>
                </c:pt>
                <c:pt idx="4">
                  <c:v>7.0430981877444356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(406)</c:v>
                </c:pt>
                <c:pt idx="1">
                  <c:v>Kingston Hospital (406)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(406)</c:v>
                </c:pt>
                <c:pt idx="1">
                  <c:v>Kingston Hospital (406)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(406)</c:v>
                </c:pt>
                <c:pt idx="1">
                  <c:v>Kingston Hospital (406)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(406)</c:v>
                </c:pt>
                <c:pt idx="1">
                  <c:v>Kingston Hospital (406)</c:v>
                </c:pt>
              </c:strCache>
            </c:strRef>
          </c:cat>
          <c:val>
            <c:numRef>
              <c:f>Sheet1!$G$2:$G$3</c:f>
              <c:numCache>
                <c:formatCode>0.0;;</c:formatCode>
                <c:ptCount val="2"/>
                <c:pt idx="0">
                  <c:v>9.4881508237108232</c:v>
                </c:pt>
                <c:pt idx="1">
                  <c:v>9.4881508237108232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(406)</c:v>
                </c:pt>
                <c:pt idx="1">
                  <c:v>Kingston Hospital (406)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(406)</c:v>
                </c:pt>
                <c:pt idx="1">
                  <c:v>Kingston Hospital (406)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(406)</c:v>
                </c:pt>
                <c:pt idx="1">
                  <c:v>Kingston Hospital (406)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0.51184917628917681</c:v>
                </c:pt>
                <c:pt idx="1">
                  <c:v>0.51184917628917681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Kingston Hospital (415)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Kingston Hospital (415)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Kingston Hospital (415)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Kingston Hospital (415)</c:v>
                </c:pt>
              </c:strCache>
            </c:strRef>
          </c:cat>
          <c:val>
            <c:numRef>
              <c:f>Sheet1!$G$2:$G$3</c:f>
              <c:numCache>
                <c:formatCode>0.0;;</c:formatCode>
                <c:ptCount val="2"/>
                <c:pt idx="0">
                  <c:v>8.7250917366131713</c:v>
                </c:pt>
                <c:pt idx="1">
                  <c:v>8.7250917366131713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Kingston Hospital (415)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Kingston Hospital (415)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Kingston Hospital (415)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1.2749082633868287</c:v>
                </c:pt>
                <c:pt idx="1">
                  <c:v>1.2749082633868287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Kingston Hospital (439)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Kingston Hospital (439)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Kingston Hospital (439)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Kingston Hospital (439)</c:v>
                </c:pt>
              </c:strCache>
            </c:strRef>
          </c:cat>
          <c:val>
            <c:numRef>
              <c:f>Sheet1!$G$2:$G$3</c:f>
              <c:numCache>
                <c:formatCode>0.0;;</c:formatCode>
                <c:ptCount val="2"/>
                <c:pt idx="0">
                  <c:v>9.0027563105210398</c:v>
                </c:pt>
                <c:pt idx="1">
                  <c:v>9.0027563105210398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Kingston Hospital (439)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Kingston Hospital (439)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Kingston Hospital (439)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0.99724368947896025</c:v>
                </c:pt>
                <c:pt idx="1">
                  <c:v>0.99724368947896025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(436)</c:v>
                </c:pt>
                <c:pt idx="1">
                  <c:v>Kingston Hospital (436)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(436)</c:v>
                </c:pt>
                <c:pt idx="1">
                  <c:v>Kingston Hospital (436)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(436)</c:v>
                </c:pt>
                <c:pt idx="1">
                  <c:v>Kingston Hospital (436)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(436)</c:v>
                </c:pt>
                <c:pt idx="1">
                  <c:v>Kingston Hospital (436)</c:v>
                </c:pt>
              </c:strCache>
            </c:strRef>
          </c:cat>
          <c:val>
            <c:numRef>
              <c:f>Sheet1!$G$2:$G$3</c:f>
              <c:numCache>
                <c:formatCode>0.0;;</c:formatCode>
                <c:ptCount val="2"/>
                <c:pt idx="0">
                  <c:v>8.735984468547576</c:v>
                </c:pt>
                <c:pt idx="1">
                  <c:v>8.735984468547576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(436)</c:v>
                </c:pt>
                <c:pt idx="1">
                  <c:v>Kingston Hospital (436)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(436)</c:v>
                </c:pt>
                <c:pt idx="1">
                  <c:v>Kingston Hospital (436)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(436)</c:v>
                </c:pt>
                <c:pt idx="1">
                  <c:v>Kingston Hospital (436)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1.264015531452424</c:v>
                </c:pt>
                <c:pt idx="1">
                  <c:v>1.264015531452424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Kingston Hospital (418)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Kingston Hospital (418)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Kingston Hospital (418)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Kingston Hospital (418)</c:v>
                </c:pt>
              </c:strCache>
            </c:strRef>
          </c:cat>
          <c:val>
            <c:numRef>
              <c:f>Sheet1!$G$2:$G$3</c:f>
              <c:numCache>
                <c:formatCode>0.0;;</c:formatCode>
                <c:ptCount val="2"/>
                <c:pt idx="0">
                  <c:v>8.7119616821439489</c:v>
                </c:pt>
                <c:pt idx="1">
                  <c:v>8.7119616821439489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Kingston Hospital (418)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Kingston Hospital (418)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Kingston Hospital (418)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1.2880383178560511</c:v>
                </c:pt>
                <c:pt idx="1">
                  <c:v>1.2880383178560511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Kingston Hospital (439)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Kingston Hospital (439)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Kingston Hospital (439)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Kingston Hospital (439)</c:v>
                </c:pt>
              </c:strCache>
            </c:strRef>
          </c:cat>
          <c:val>
            <c:numRef>
              <c:f>Sheet1!$G$2:$G$3</c:f>
              <c:numCache>
                <c:formatCode>0.0;;</c:formatCode>
                <c:ptCount val="2"/>
                <c:pt idx="0">
                  <c:v>9.0051782453198417</c:v>
                </c:pt>
                <c:pt idx="1">
                  <c:v>9.0051782453198417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Kingston Hospital (439)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Kingston Hospital (439)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Kingston Hospital (439)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0.99482175468015832</c:v>
                </c:pt>
                <c:pt idx="1">
                  <c:v>0.99482175468015832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Kingston Hospital (434)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Kingston Hospital (434)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Kingston Hospital (434)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Kingston Hospital (434)</c:v>
                </c:pt>
              </c:strCache>
            </c:strRef>
          </c:cat>
          <c:val>
            <c:numRef>
              <c:f>Sheet1!$G$2:$G$3</c:f>
              <c:numCache>
                <c:formatCode>0.0;;</c:formatCode>
                <c:ptCount val="2"/>
                <c:pt idx="0">
                  <c:v>8.8042312401111467</c:v>
                </c:pt>
                <c:pt idx="1">
                  <c:v>8.8042312401111467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Kingston Hospital (434)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Kingston Hospital (434)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(434)</c:v>
                </c:pt>
                <c:pt idx="1">
                  <c:v>Kingston Hospital (434)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1.1957687598888533</c:v>
                </c:pt>
                <c:pt idx="1">
                  <c:v>1.1957687598888533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(441)</c:v>
                </c:pt>
                <c:pt idx="1">
                  <c:v>Kingston Hospital (441)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(441)</c:v>
                </c:pt>
                <c:pt idx="1">
                  <c:v>Kingston Hospital (441)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(441)</c:v>
                </c:pt>
                <c:pt idx="1">
                  <c:v>Kingston Hospital (441)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(441)</c:v>
                </c:pt>
                <c:pt idx="1">
                  <c:v>Kingston Hospital (441)</c:v>
                </c:pt>
              </c:strCache>
            </c:strRef>
          </c:cat>
          <c:val>
            <c:numRef>
              <c:f>Sheet1!$G$2:$G$3</c:f>
              <c:numCache>
                <c:formatCode>0.0;;</c:formatCode>
                <c:ptCount val="2"/>
                <c:pt idx="0">
                  <c:v>7.9801983574187156</c:v>
                </c:pt>
                <c:pt idx="1">
                  <c:v>7.9801983574187156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(441)</c:v>
                </c:pt>
                <c:pt idx="1">
                  <c:v>Kingston Hospital (441)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(441)</c:v>
                </c:pt>
                <c:pt idx="1">
                  <c:v>Kingston Hospital (441)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(441)</c:v>
                </c:pt>
                <c:pt idx="1">
                  <c:v>Kingston Hospital (441)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2.0198016425812844</c:v>
                </c:pt>
                <c:pt idx="1">
                  <c:v>2.0198016425812844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(378)</c:v>
                </c:pt>
                <c:pt idx="1">
                  <c:v>Kingston Hospital (378)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(378)</c:v>
                </c:pt>
                <c:pt idx="1">
                  <c:v>Kingston Hospital (378)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(378)</c:v>
                </c:pt>
                <c:pt idx="1">
                  <c:v>Kingston Hospital (378)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(378)</c:v>
                </c:pt>
                <c:pt idx="1">
                  <c:v>Kingston Hospital (378)</c:v>
                </c:pt>
              </c:strCache>
            </c:strRef>
          </c:cat>
          <c:val>
            <c:numRef>
              <c:f>Sheet1!$G$2:$G$3</c:f>
              <c:numCache>
                <c:formatCode>0.0;;</c:formatCode>
                <c:ptCount val="2"/>
                <c:pt idx="0">
                  <c:v>7.7503141825491397</c:v>
                </c:pt>
                <c:pt idx="1">
                  <c:v>7.7503141825491397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(378)</c:v>
                </c:pt>
                <c:pt idx="1">
                  <c:v>Kingston Hospital (378)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(378)</c:v>
                </c:pt>
                <c:pt idx="1">
                  <c:v>Kingston Hospital (378)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(378)</c:v>
                </c:pt>
                <c:pt idx="1">
                  <c:v>Kingston Hospital (378)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2.2496858174508603</c:v>
                </c:pt>
                <c:pt idx="1">
                  <c:v>2.2496858174508603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Kingston Hospital (415)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Kingston Hospital (415)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Kingston Hospital (415)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Kingston Hospital (415)</c:v>
                </c:pt>
              </c:strCache>
            </c:strRef>
          </c:cat>
          <c:val>
            <c:numRef>
              <c:f>Sheet1!$G$2:$G$3</c:f>
              <c:numCache>
                <c:formatCode>0.0;;</c:formatCode>
                <c:ptCount val="2"/>
                <c:pt idx="0">
                  <c:v>7.2308589063817799</c:v>
                </c:pt>
                <c:pt idx="1">
                  <c:v>7.2308589063817799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Kingston Hospital (415)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Kingston Hospital (415)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(415)</c:v>
                </c:pt>
                <c:pt idx="1">
                  <c:v>Kingston Hospital (415)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2.7691410936182201</c:v>
                </c:pt>
                <c:pt idx="1">
                  <c:v>2.7691410936182201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6.5480079544482761</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Kingston Hospital (427)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Kingston Hospital (427)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Kingston Hospital (427)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Kingston Hospital (427)</c:v>
                </c:pt>
              </c:strCache>
            </c:strRef>
          </c:cat>
          <c:val>
            <c:numRef>
              <c:f>Sheet1!$G$2:$G$3</c:f>
              <c:numCache>
                <c:formatCode>0.0;;</c:formatCode>
                <c:ptCount val="2"/>
                <c:pt idx="0">
                  <c:v>8.8036537525540872</c:v>
                </c:pt>
                <c:pt idx="1">
                  <c:v>8.8036537525540872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Kingston Hospital (427)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Kingston Hospital (427)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Kingston Hospital (427)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1.1963462474459128</c:v>
                </c:pt>
                <c:pt idx="1">
                  <c:v>1.1963462474459128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Kingston Hospital (390)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Kingston Hospital (390)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Kingston Hospital (390)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Kingston Hospital (390)</c:v>
                </c:pt>
              </c:strCache>
            </c:strRef>
          </c:cat>
          <c:val>
            <c:numRef>
              <c:f>Sheet1!$G$2:$G$3</c:f>
              <c:numCache>
                <c:formatCode>0.0;;</c:formatCode>
                <c:ptCount val="2"/>
                <c:pt idx="0">
                  <c:v>7.675236271537714</c:v>
                </c:pt>
                <c:pt idx="1">
                  <c:v>7.675236271537714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Kingston Hospital (390)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Kingston Hospital (390)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Kingston Hospital (390)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2.324763728462286</c:v>
                </c:pt>
                <c:pt idx="1">
                  <c:v>2.324763728462286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Kingston Hospital (426)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Kingston Hospital (426)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Kingston Hospital (426)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Kingston Hospital (426)</c:v>
                </c:pt>
              </c:strCache>
            </c:strRef>
          </c:cat>
          <c:val>
            <c:numRef>
              <c:f>Sheet1!$G$2:$G$3</c:f>
              <c:numCache>
                <c:formatCode>0.0;;</c:formatCode>
                <c:ptCount val="2"/>
                <c:pt idx="0">
                  <c:v>9.4078342151590064</c:v>
                </c:pt>
                <c:pt idx="1">
                  <c:v>9.4078342151590064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Kingston Hospital (426)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Kingston Hospital (426)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(426)</c:v>
                </c:pt>
                <c:pt idx="1">
                  <c:v>Kingston Hospital (426)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0.59216578484099358</c:v>
                </c:pt>
                <c:pt idx="1">
                  <c:v>0.59216578484099358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Kingston Hospital (340)</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Kingston Hospital (340)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Kingston Hospital (340)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Kingston Hospital (340)</c:v>
                </c:pt>
              </c:strCache>
            </c:strRef>
          </c:cat>
          <c:val>
            <c:numRef>
              <c:f>Sheet1!$G$2:$G$3</c:f>
              <c:numCache>
                <c:formatCode>0.0;;</c:formatCode>
                <c:ptCount val="2"/>
                <c:pt idx="0">
                  <c:v>8.9672108719895522</c:v>
                </c:pt>
                <c:pt idx="1">
                  <c:v>8.9672108719895522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Kingston Hospital (340)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Kingston Hospital (340)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(340)</c:v>
                </c:pt>
                <c:pt idx="1">
                  <c:v>Kingston Hospital (340)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1.0327891280104478</c:v>
                </c:pt>
                <c:pt idx="1">
                  <c:v>1.0327891280104478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(411)</c:v>
                </c:pt>
                <c:pt idx="1">
                  <c:v>Kingston Hospital (411)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(411)</c:v>
                </c:pt>
                <c:pt idx="1">
                  <c:v>Kingston Hospital (411)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(411)</c:v>
                </c:pt>
                <c:pt idx="1">
                  <c:v>Kingston Hospital (411)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(411)</c:v>
                </c:pt>
                <c:pt idx="1">
                  <c:v>Kingston Hospital (411)</c:v>
                </c:pt>
              </c:strCache>
            </c:strRef>
          </c:cat>
          <c:val>
            <c:numRef>
              <c:f>Sheet1!$G$2:$G$3</c:f>
              <c:numCache>
                <c:formatCode>0.0;;</c:formatCode>
                <c:ptCount val="2"/>
                <c:pt idx="0">
                  <c:v>8.20411064454151</c:v>
                </c:pt>
                <c:pt idx="1">
                  <c:v>8.20411064454151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(411)</c:v>
                </c:pt>
                <c:pt idx="1">
                  <c:v>Kingston Hospital (411)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(411)</c:v>
                </c:pt>
                <c:pt idx="1">
                  <c:v>Kingston Hospital (411)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(411)</c:v>
                </c:pt>
                <c:pt idx="1">
                  <c:v>Kingston Hospital (411)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1.79588935545849</c:v>
                </c:pt>
                <c:pt idx="1">
                  <c:v>1.79588935545849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Kingston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Kingston Hospital (-)</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Kingston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Kingston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Kingston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Kingston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Kingston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Kingston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Kingston Hospital (-)</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Kingston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Kingston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Kingston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Kingston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Kingston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Kingston Hospital (82)</c:v>
                </c:pt>
              </c:strCache>
            </c:strRef>
          </c:cat>
          <c:val>
            <c:numRef>
              <c:f>Sheet1!$D$2:$D$3</c:f>
              <c:numCache>
                <c:formatCode>0.0;;</c:formatCode>
                <c:ptCount val="2"/>
                <c:pt idx="0">
                  <c:v>8.3456222333496051</c:v>
                </c:pt>
                <c:pt idx="1">
                  <c:v>8.3456222333496051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Kingston Hospital (82)</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Kingston Hospital (82)</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Kingston Hospital (82)</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Kingston Hospital (82)</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Kingston Hospital (82)</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(82)</c:v>
                </c:pt>
                <c:pt idx="1">
                  <c:v>Kingston Hospital (82)</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Kingston Hospital (63)</c:v>
                </c:pt>
              </c:strCache>
            </c:strRef>
          </c:cat>
          <c:val>
            <c:numRef>
              <c:f>Sheet1!$D$2:$D$3</c:f>
              <c:numCache>
                <c:formatCode>0.0;;</c:formatCode>
                <c:ptCount val="2"/>
                <c:pt idx="0">
                  <c:v>7.8571644077917968</c:v>
                </c:pt>
                <c:pt idx="1">
                  <c:v>7.8571644077917968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Kingston Hospital (63)</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Kingston Hospital (63)</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Kingston Hospital (63)</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Kingston Hospital (63)</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Kingston Hospital (63)</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Kingston Hospital (63)</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Kingston Hospital (45)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Kingston Hospital (45)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Kingston Hospital (45)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Kingston Hospital (45)</c:v>
                </c:pt>
              </c:strCache>
            </c:strRef>
          </c:cat>
          <c:val>
            <c:numRef>
              <c:f>Sheet1!$G$2:$G$3</c:f>
              <c:numCache>
                <c:formatCode>0.0;;</c:formatCode>
                <c:ptCount val="2"/>
                <c:pt idx="0">
                  <c:v>6.6700526177200716</c:v>
                </c:pt>
                <c:pt idx="1">
                  <c:v>6.6700526177200716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Kingston Hospital (45)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Kingston Hospital (45)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Kingston Hospital (45)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3.3299473822799284</c:v>
                </c:pt>
                <c:pt idx="1">
                  <c:v>3.3299473822799284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0.24415684307679708</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0.67370120447467308</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0.18782285886299732</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1.9608438960098651</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0.18782285886299643</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0.67370120447467308</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0.53134766924264643</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5.4761344912710372</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c:v>
                </c:pt>
                <c:pt idx="1">
                  <c:v>Kingston Hospital (47)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c:v>
                </c:pt>
                <c:pt idx="1">
                  <c:v>Kingston Hospital (47)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c:v>
                </c:pt>
                <c:pt idx="1">
                  <c:v>Kingston Hospital (47)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c:v>
                </c:pt>
                <c:pt idx="1">
                  <c:v>Kingston Hospital (47)</c:v>
                </c:pt>
              </c:strCache>
            </c:strRef>
          </c:cat>
          <c:val>
            <c:numRef>
              <c:f>Sheet1!$G$2:$G$3</c:f>
              <c:numCache>
                <c:formatCode>0.0;;</c:formatCode>
                <c:ptCount val="2"/>
                <c:pt idx="0">
                  <c:v>7.2104790184129044</c:v>
                </c:pt>
                <c:pt idx="1">
                  <c:v>7.2104790184129044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c:v>
                </c:pt>
                <c:pt idx="1">
                  <c:v>Kingston Hospital (47)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c:v>
                </c:pt>
                <c:pt idx="1">
                  <c:v>Kingston Hospital (47)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c:v>
                </c:pt>
                <c:pt idx="1">
                  <c:v>Kingston Hospital (47)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2.7895209815870956</c:v>
                </c:pt>
                <c:pt idx="1">
                  <c:v>2.7895209815870956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Kingston Hospital (425)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Kingston Hospital (425)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Kingston Hospital (425)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Kingston Hospital (425)</c:v>
                </c:pt>
              </c:strCache>
            </c:strRef>
          </c:cat>
          <c:val>
            <c:numRef>
              <c:f>Sheet1!$G$2:$G$3</c:f>
              <c:numCache>
                <c:formatCode>0.0;;</c:formatCode>
                <c:ptCount val="2"/>
                <c:pt idx="0">
                  <c:v>6.7315026409865064</c:v>
                </c:pt>
                <c:pt idx="1">
                  <c:v>6.7315026409865064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Kingston Hospital (425)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Kingston Hospital (425)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(425)</c:v>
                </c:pt>
                <c:pt idx="1">
                  <c:v>Kingston Hospital (425)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3.2684973590134936</c:v>
                </c:pt>
                <c:pt idx="1">
                  <c:v>3.2684973590134936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(315)</c:v>
                </c:pt>
                <c:pt idx="1">
                  <c:v>Kingston Hospital (315)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(315)</c:v>
                </c:pt>
                <c:pt idx="1">
                  <c:v>Kingston Hospital (315)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(315)</c:v>
                </c:pt>
                <c:pt idx="1">
                  <c:v>Kingston Hospital (315)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(315)</c:v>
                </c:pt>
                <c:pt idx="1">
                  <c:v>Kingston Hospital (315)</c:v>
                </c:pt>
              </c:strCache>
            </c:strRef>
          </c:cat>
          <c:val>
            <c:numRef>
              <c:f>Sheet1!$G$2:$G$3</c:f>
              <c:numCache>
                <c:formatCode>0.0;;</c:formatCode>
                <c:ptCount val="2"/>
                <c:pt idx="0">
                  <c:v>5.7212060555103594</c:v>
                </c:pt>
                <c:pt idx="1">
                  <c:v>5.7212060555103594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(315)</c:v>
                </c:pt>
                <c:pt idx="1">
                  <c:v>Kingston Hospital (315)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(315)</c:v>
                </c:pt>
                <c:pt idx="1">
                  <c:v>Kingston Hospital (315)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(315)</c:v>
                </c:pt>
                <c:pt idx="1">
                  <c:v>Kingston Hospital (315)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4.2787939444896406</c:v>
                </c:pt>
                <c:pt idx="1">
                  <c:v>4.2787939444896406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(169)</c:v>
                </c:pt>
                <c:pt idx="1">
                  <c:v>Kingston Hospital (169)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(169)</c:v>
                </c:pt>
                <c:pt idx="1">
                  <c:v>Kingston Hospital (169)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(169)</c:v>
                </c:pt>
                <c:pt idx="1">
                  <c:v>Kingston Hospital (169)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(169)</c:v>
                </c:pt>
                <c:pt idx="1">
                  <c:v>Kingston Hospital (169)</c:v>
                </c:pt>
              </c:strCache>
            </c:strRef>
          </c:cat>
          <c:val>
            <c:numRef>
              <c:f>Sheet1!$G$2:$G$3</c:f>
              <c:numCache>
                <c:formatCode>0.0;;</c:formatCode>
                <c:ptCount val="2"/>
                <c:pt idx="0">
                  <c:v>8.1846927744960869</c:v>
                </c:pt>
                <c:pt idx="1">
                  <c:v>8.1846927744960869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(169)</c:v>
                </c:pt>
                <c:pt idx="1">
                  <c:v>Kingston Hospital (169)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(169)</c:v>
                </c:pt>
                <c:pt idx="1">
                  <c:v>Kingston Hospital (169)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(169)</c:v>
                </c:pt>
                <c:pt idx="1">
                  <c:v>Kingston Hospital (169)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1.8153072255039131</c:v>
                </c:pt>
                <c:pt idx="1">
                  <c:v>1.8153072255039131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Kingston Hospital (440)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Kingston Hospital (440)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Kingston Hospital (440)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Kingston Hospital (440)</c:v>
                </c:pt>
              </c:strCache>
            </c:strRef>
          </c:cat>
          <c:val>
            <c:numRef>
              <c:f>Sheet1!$G$2:$G$3</c:f>
              <c:numCache>
                <c:formatCode>0.0;;</c:formatCode>
                <c:ptCount val="2"/>
                <c:pt idx="0">
                  <c:v>6.9047970524317011</c:v>
                </c:pt>
                <c:pt idx="1">
                  <c:v>6.9047970524317011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Kingston Hospital (440)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Kingston Hospital (440)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(440)</c:v>
                </c:pt>
                <c:pt idx="1">
                  <c:v>Kingston Hospital (440)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3.0952029475682989</c:v>
                </c:pt>
                <c:pt idx="1">
                  <c:v>3.0952029475682989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Kingston Hospital (404)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Kingston Hospital (404)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Kingston Hospital (404)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Kingston Hospital (404)</c:v>
                </c:pt>
              </c:strCache>
            </c:strRef>
          </c:cat>
          <c:val>
            <c:numRef>
              <c:f>Sheet1!$G$2:$G$3</c:f>
              <c:numCache>
                <c:formatCode>0.0;;</c:formatCode>
                <c:ptCount val="2"/>
                <c:pt idx="0">
                  <c:v>8.3243079326487734</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Kingston Hospital (404)</c:v>
                </c:pt>
              </c:strCache>
            </c:strRef>
          </c:cat>
          <c:val>
            <c:numRef>
              <c:f>Sheet1!$H$2:$H$3</c:f>
              <c:numCache>
                <c:formatCode>0.0;;</c:formatCode>
                <c:ptCount val="2"/>
                <c:pt idx="0">
                  <c:v>0</c:v>
                </c:pt>
                <c:pt idx="1">
                  <c:v>8.3243079326487734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Kingston Hospital (404)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Kingston Hospital (404)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1.6756920673512266</c:v>
                </c:pt>
                <c:pt idx="1">
                  <c:v>1.6756920673512266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(322)</c:v>
                </c:pt>
                <c:pt idx="1">
                  <c:v>Kingston Hospital (322)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(322)</c:v>
                </c:pt>
                <c:pt idx="1">
                  <c:v>Kingston Hospital (322)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(322)</c:v>
                </c:pt>
                <c:pt idx="1">
                  <c:v>Kingston Hospital (322)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(322)</c:v>
                </c:pt>
                <c:pt idx="1">
                  <c:v>Kingston Hospital (322)</c:v>
                </c:pt>
              </c:strCache>
            </c:strRef>
          </c:cat>
          <c:val>
            <c:numRef>
              <c:f>Sheet1!$G$2:$G$3</c:f>
              <c:numCache>
                <c:formatCode>0.0;;</c:formatCode>
                <c:ptCount val="2"/>
                <c:pt idx="0">
                  <c:v>8.9388121389141659</c:v>
                </c:pt>
                <c:pt idx="1">
                  <c:v>8.9388121389141659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(322)</c:v>
                </c:pt>
                <c:pt idx="1">
                  <c:v>Kingston Hospital (322)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(322)</c:v>
                </c:pt>
                <c:pt idx="1">
                  <c:v>Kingston Hospital (322)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(322)</c:v>
                </c:pt>
                <c:pt idx="1">
                  <c:v>Kingston Hospital (322)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1.0611878610858341</c:v>
                </c:pt>
                <c:pt idx="1">
                  <c:v>1.0611878610858341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(328)</c:v>
                </c:pt>
                <c:pt idx="1">
                  <c:v>Kingston Hospital (328)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(328)</c:v>
                </c:pt>
                <c:pt idx="1">
                  <c:v>Kingston Hospital (328)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(328)</c:v>
                </c:pt>
                <c:pt idx="1">
                  <c:v>Kingston Hospital (328)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(328)</c:v>
                </c:pt>
                <c:pt idx="1">
                  <c:v>Kingston Hospital (328)</c:v>
                </c:pt>
              </c:strCache>
            </c:strRef>
          </c:cat>
          <c:val>
            <c:numRef>
              <c:f>Sheet1!$G$2:$G$3</c:f>
              <c:numCache>
                <c:formatCode>0.0;;</c:formatCode>
                <c:ptCount val="2"/>
                <c:pt idx="0">
                  <c:v>4.9553877892499862</c:v>
                </c:pt>
                <c:pt idx="1">
                  <c:v>4.9553877892499862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(328)</c:v>
                </c:pt>
                <c:pt idx="1">
                  <c:v>Kingston Hospital (328)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(328)</c:v>
                </c:pt>
                <c:pt idx="1">
                  <c:v>Kingston Hospital (328)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(328)</c:v>
                </c:pt>
                <c:pt idx="1">
                  <c:v>Kingston Hospital (328)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5.0446122107500138</c:v>
                </c:pt>
                <c:pt idx="1">
                  <c:v>5.0446122107500138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(407)</c:v>
                </c:pt>
                <c:pt idx="1">
                  <c:v>Kingston Hospital (407)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(407)</c:v>
                </c:pt>
                <c:pt idx="1">
                  <c:v>Kingston Hospital (407)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(407)</c:v>
                </c:pt>
                <c:pt idx="1">
                  <c:v>Kingston Hospital (407)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(407)</c:v>
                </c:pt>
                <c:pt idx="1">
                  <c:v>Kingston Hospital (407)</c:v>
                </c:pt>
              </c:strCache>
            </c:strRef>
          </c:cat>
          <c:val>
            <c:numRef>
              <c:f>Sheet1!$G$2:$G$3</c:f>
              <c:numCache>
                <c:formatCode>0.0;;</c:formatCode>
                <c:ptCount val="2"/>
                <c:pt idx="0">
                  <c:v>6.882915939381216</c:v>
                </c:pt>
                <c:pt idx="1">
                  <c:v>6.882915939381216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(407)</c:v>
                </c:pt>
                <c:pt idx="1">
                  <c:v>Kingston Hospital (407)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(407)</c:v>
                </c:pt>
                <c:pt idx="1">
                  <c:v>Kingston Hospital (407)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(407)</c:v>
                </c:pt>
                <c:pt idx="1">
                  <c:v>Kingston Hospital (407)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3.117084060618784</c:v>
                </c:pt>
                <c:pt idx="1">
                  <c:v>3.117084060618784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(381)</c:v>
                </c:pt>
                <c:pt idx="1">
                  <c:v>Kingston Hospital (381)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(381)</c:v>
                </c:pt>
                <c:pt idx="1">
                  <c:v>Kingston Hospital (381)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(381)</c:v>
                </c:pt>
                <c:pt idx="1">
                  <c:v>Kingston Hospital (381)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(381)</c:v>
                </c:pt>
                <c:pt idx="1">
                  <c:v>Kingston Hospital (381)</c:v>
                </c:pt>
              </c:strCache>
            </c:strRef>
          </c:cat>
          <c:val>
            <c:numRef>
              <c:f>Sheet1!$G$2:$G$3</c:f>
              <c:numCache>
                <c:formatCode>0.0;;</c:formatCode>
                <c:ptCount val="2"/>
                <c:pt idx="0">
                  <c:v>7.8205769741186044</c:v>
                </c:pt>
                <c:pt idx="1">
                  <c:v>7.8205769741186044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(381)</c:v>
                </c:pt>
                <c:pt idx="1">
                  <c:v>Kingston Hospital (381)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(381)</c:v>
                </c:pt>
                <c:pt idx="1">
                  <c:v>Kingston Hospital (381)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(381)</c:v>
                </c:pt>
                <c:pt idx="1">
                  <c:v>Kingston Hospital (381)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2.1794230258813956</c:v>
                </c:pt>
                <c:pt idx="1">
                  <c:v>2.1794230258813956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0.14179154734163024</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0.59633535899532575</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0.16625383957110529</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1.7356664065527756</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0.16625383957110529</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0.59633535899532664</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1.1214047511668657</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6.2036461512988854</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Kingston Hospital (214)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Kingston Hospital (214)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Kingston Hospital (214)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Kingston Hospital (214)</c:v>
                </c:pt>
              </c:strCache>
            </c:strRef>
          </c:cat>
          <c:val>
            <c:numRef>
              <c:f>Sheet1!$G$2:$G$3</c:f>
              <c:numCache>
                <c:formatCode>0.0;;</c:formatCode>
                <c:ptCount val="2"/>
                <c:pt idx="0">
                  <c:v>8.0854464091885596</c:v>
                </c:pt>
                <c:pt idx="1">
                  <c:v>8.0854464091885596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Kingston Hospital (214)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Kingston Hospital (214)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Kingston Hospital (214)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1.9145535908114404</c:v>
                </c:pt>
                <c:pt idx="1">
                  <c:v>1.9145535908114404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Kingston Hospital (250)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Kingston Hospital (250)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Kingston Hospital (250)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Kingston Hospital (250)</c:v>
                </c:pt>
              </c:strCache>
            </c:strRef>
          </c:cat>
          <c:val>
            <c:numRef>
              <c:f>Sheet1!$G$2:$G$3</c:f>
              <c:numCache>
                <c:formatCode>0.0;;</c:formatCode>
                <c:ptCount val="2"/>
                <c:pt idx="0">
                  <c:v>6.4390903733528599</c:v>
                </c:pt>
                <c:pt idx="1">
                  <c:v>6.4390903733528599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Kingston Hospital (250)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Kingston Hospital (250)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(250)</c:v>
                </c:pt>
                <c:pt idx="1">
                  <c:v>Kingston Hospital (250)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3.5609096266471401</c:v>
                </c:pt>
                <c:pt idx="1">
                  <c:v>3.5609096266471401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(438)</c:v>
                </c:pt>
                <c:pt idx="1">
                  <c:v>Kingston Hospital (438)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(438)</c:v>
                </c:pt>
                <c:pt idx="1">
                  <c:v>Kingston Hospital (438)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(438)</c:v>
                </c:pt>
                <c:pt idx="1">
                  <c:v>Kingston Hospital (438)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(438)</c:v>
                </c:pt>
                <c:pt idx="1">
                  <c:v>Kingston Hospital (438)</c:v>
                </c:pt>
              </c:strCache>
            </c:strRef>
          </c:cat>
          <c:val>
            <c:numRef>
              <c:f>Sheet1!$G$2:$G$3</c:f>
              <c:numCache>
                <c:formatCode>0.0;;</c:formatCode>
                <c:ptCount val="2"/>
                <c:pt idx="0">
                  <c:v>9.0639017062298741</c:v>
                </c:pt>
                <c:pt idx="1">
                  <c:v>9.0639017062298741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(438)</c:v>
                </c:pt>
                <c:pt idx="1">
                  <c:v>Kingston Hospital (438)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(438)</c:v>
                </c:pt>
                <c:pt idx="1">
                  <c:v>Kingston Hospital (438)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(438)</c:v>
                </c:pt>
                <c:pt idx="1">
                  <c:v>Kingston Hospital (438)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0.93609829377012588</c:v>
                </c:pt>
                <c:pt idx="1">
                  <c:v>0.93609829377012588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(436)</c:v>
                </c:pt>
                <c:pt idx="1">
                  <c:v>Kingston Hospital (436)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(436)</c:v>
                </c:pt>
                <c:pt idx="1">
                  <c:v>Kingston Hospital (436)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(436)</c:v>
                </c:pt>
                <c:pt idx="1">
                  <c:v>Kingston Hospital (436)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(436)</c:v>
                </c:pt>
                <c:pt idx="1">
                  <c:v>Kingston Hospital (436)</c:v>
                </c:pt>
              </c:strCache>
            </c:strRef>
          </c:cat>
          <c:val>
            <c:numRef>
              <c:f>Sheet1!$G$2:$G$3</c:f>
              <c:numCache>
                <c:formatCode>0.0;;</c:formatCode>
                <c:ptCount val="2"/>
                <c:pt idx="0">
                  <c:v>9.2343305396177637</c:v>
                </c:pt>
                <c:pt idx="1">
                  <c:v>9.2343305396177637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(436)</c:v>
                </c:pt>
                <c:pt idx="1">
                  <c:v>Kingston Hospital (436)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(436)</c:v>
                </c:pt>
                <c:pt idx="1">
                  <c:v>Kingston Hospital (436)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(436)</c:v>
                </c:pt>
                <c:pt idx="1">
                  <c:v>Kingston Hospital (436)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0.76566946038223627</c:v>
                </c:pt>
                <c:pt idx="1">
                  <c:v>0.76566946038223627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Sheet1!$G$2:$G$3</c:f>
              <c:numCache>
                <c:formatCode>0.0;;</c:formatCode>
                <c:ptCount val="2"/>
                <c:pt idx="0">
                  <c:v>8.2440498446650512</c:v>
                </c:pt>
                <c:pt idx="1">
                  <c:v>8.2440498446650512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1.7559501553349488</c:v>
                </c:pt>
                <c:pt idx="1">
                  <c:v>1.7559501553349488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6.808874061954711</c:v>
                </c:pt>
                <c:pt idx="1">
                  <c:v>6.0526448438727094</c:v>
                </c:pt>
                <c:pt idx="2">
                  <c:v>6.1426808410174987</c:v>
                </c:pt>
                <c:pt idx="3">
                  <c:v>6.1875832111181337</c:v>
                </c:pt>
                <c:pt idx="4">
                  <c:v>6.2036461512988854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5.7599035385585804</c:v>
                </c:pt>
                <c:pt idx="1">
                  <c:v>5.6773997990574969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8.5352129512203021</c:v>
                </c:pt>
                <c:pt idx="1">
                  <c:v>8.5525696168666272</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8.1749155728841387</c:v>
                </c:pt>
                <c:pt idx="1">
                  <c:v>7.7640559279416541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8.9837059004179824</c:v>
                </c:pt>
                <c:pt idx="1">
                  <c:v>9.2411505599506505</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5.0298986770950016E-2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0.48328186427516506</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0.13473537049051298</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1.4066180783440334</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0.13473537049051387</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0.48328186427516329</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0.26375536170951719</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7.6262931102868334</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3.494250121564487</c:v>
                </c:pt>
                <c:pt idx="1">
                  <c:v>3.279465332932995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7.4808652101059776</c:v>
                </c:pt>
                <c:pt idx="1">
                  <c:v>6.945970856300633</c:v>
                </c:pt>
                <c:pt idx="2">
                  <c:v>6.7368484059624194</c:v>
                </c:pt>
                <c:pt idx="3">
                  <c:v>6.9966698248708052</c:v>
                </c:pt>
                <c:pt idx="4">
                  <c:v>6.3688198287223976</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9.0299240798366132</c:v>
                </c:pt>
                <c:pt idx="1">
                  <c:v>8.8252106704664808</c:v>
                </c:pt>
                <c:pt idx="2">
                  <c:v>8.7623895543846562</c:v>
                </c:pt>
                <c:pt idx="3">
                  <c:v>8.8355149755169649</c:v>
                </c:pt>
                <c:pt idx="4">
                  <c:v>8.6598706556512042</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8.2260335820559245</c:v>
                </c:pt>
                <c:pt idx="1">
                  <c:v>7.96335816033785</c:v>
                </c:pt>
                <c:pt idx="2">
                  <c:v>7.7687630340340572</c:v>
                </c:pt>
                <c:pt idx="3">
                  <c:v>7.9290469649750088</c:v>
                </c:pt>
                <c:pt idx="4">
                  <c:v>7.5195998411061824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8.4709353979832027</c:v>
                </c:pt>
                <c:pt idx="1">
                  <c:v>8.443160088618674</c:v>
                </c:pt>
                <c:pt idx="2">
                  <c:v>7.9798941402489731</c:v>
                </c:pt>
                <c:pt idx="3">
                  <c:v>8.1314809823727998</c:v>
                </c:pt>
                <c:pt idx="4">
                  <c:v>7.9818323766036867</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9.4332155950640146</c:v>
                </c:pt>
                <c:pt idx="1">
                  <c:v>9.2779450341956906</c:v>
                </c:pt>
                <c:pt idx="2">
                  <c:v>9.2198421408232107</c:v>
                </c:pt>
                <c:pt idx="3">
                  <c:v>9.5038329953208578</c:v>
                </c:pt>
                <c:pt idx="4">
                  <c:v>9.4881508237108232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8.8192348727417684</c:v>
                </c:pt>
                <c:pt idx="1">
                  <c:v>8.5763249774551138</c:v>
                </c:pt>
                <c:pt idx="2">
                  <c:v>8.4146416880399055</c:v>
                </c:pt>
                <c:pt idx="3">
                  <c:v>8.6250254984781574</c:v>
                </c:pt>
                <c:pt idx="4">
                  <c:v>8.7250917366131713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9.1609077745541221</c:v>
                </c:pt>
                <c:pt idx="1">
                  <c:v>8.9392063218451252</c:v>
                </c:pt>
                <c:pt idx="2">
                  <c:v>8.9222928011989033</c:v>
                </c:pt>
                <c:pt idx="3">
                  <c:v>8.9820586250441501</c:v>
                </c:pt>
                <c:pt idx="4">
                  <c:v>9.0027563105210398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8.478366655942807</c:v>
                </c:pt>
                <c:pt idx="1">
                  <c:v>8.7312876351621931</c:v>
                </c:pt>
                <c:pt idx="2">
                  <c:v>8.5528385103658842</c:v>
                </c:pt>
                <c:pt idx="3">
                  <c:v>8.5840717907800403</c:v>
                </c:pt>
                <c:pt idx="4">
                  <c:v>8.735984468547576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8.6061950209704499</c:v>
                </c:pt>
                <c:pt idx="1">
                  <c:v>8.75250183706836</c:v>
                </c:pt>
                <c:pt idx="2">
                  <c:v>8.5052488828417978</c:v>
                </c:pt>
                <c:pt idx="3">
                  <c:v>8.5720818606991322</c:v>
                </c:pt>
                <c:pt idx="4">
                  <c:v>8.7119616821439489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0.60562349932107562</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0.20790310636056208</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2.1704788199713168</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0.2079031063605612</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0.74572697922409681</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4.6833182795419148E-2</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6.8859580649363474</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9.1206032721904844</c:v>
                </c:pt>
                <c:pt idx="1">
                  <c:v>8.9322724833561313</c:v>
                </c:pt>
                <c:pt idx="2">
                  <c:v>9.0176214772066174</c:v>
                </c:pt>
                <c:pt idx="3">
                  <c:v>8.8580681152763585</c:v>
                </c:pt>
                <c:pt idx="4">
                  <c:v>9.0051782453198417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8.570829196055147</c:v>
                </c:pt>
                <c:pt idx="1">
                  <c:v>8.7389534497059334</c:v>
                </c:pt>
                <c:pt idx="2">
                  <c:v>8.4398864563863825</c:v>
                </c:pt>
                <c:pt idx="3">
                  <c:v>8.4867348029473035</c:v>
                </c:pt>
                <c:pt idx="4">
                  <c:v>8.8042312401111467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7.9045661540602641</c:v>
                </c:pt>
                <c:pt idx="1">
                  <c:v>7.5145605015786199</c:v>
                </c:pt>
                <c:pt idx="2">
                  <c:v>7.2598180129516976</c:v>
                </c:pt>
                <c:pt idx="3">
                  <c:v>7.4665101327457188</c:v>
                </c:pt>
                <c:pt idx="4">
                  <c:v>7.9801983574187156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7.9979930351025361</c:v>
                </c:pt>
                <c:pt idx="1">
                  <c:v>7.8909834552884517</c:v>
                </c:pt>
                <c:pt idx="2">
                  <c:v>7.5655815591718811</c:v>
                </c:pt>
                <c:pt idx="3">
                  <c:v>7.9622381381558984</c:v>
                </c:pt>
                <c:pt idx="4">
                  <c:v>7.7503141825491397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7.0562301829404914</c:v>
                </c:pt>
                <c:pt idx="1">
                  <c:v>6.9216654692652533</c:v>
                </c:pt>
                <c:pt idx="2">
                  <c:v>6.5847472421075084</c:v>
                </c:pt>
                <c:pt idx="3">
                  <c:v>6.9852491636856842</c:v>
                </c:pt>
                <c:pt idx="4">
                  <c:v>7.2308589063817799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8.8860081056749856</c:v>
                </c:pt>
                <c:pt idx="1">
                  <c:v>8.7443912344902142</c:v>
                </c:pt>
                <c:pt idx="2">
                  <c:v>8.7870054043891095</c:v>
                </c:pt>
                <c:pt idx="3">
                  <c:v>8.8910774918543716</c:v>
                </c:pt>
                <c:pt idx="4">
                  <c:v>8.8036537525540872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7.6733801418890462</c:v>
                </c:pt>
                <c:pt idx="1">
                  <c:v>7.582271492587294</c:v>
                </c:pt>
                <c:pt idx="2">
                  <c:v>7.1697989205786978</c:v>
                </c:pt>
                <c:pt idx="3">
                  <c:v>7.5688979888055572</c:v>
                </c:pt>
                <c:pt idx="4">
                  <c:v>7.675236271537714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9.406386896646513</c:v>
                </c:pt>
                <c:pt idx="1">
                  <c:v>9.2775299048687394</c:v>
                </c:pt>
                <c:pt idx="2">
                  <c:v>9.4553837957481477</c:v>
                </c:pt>
                <c:pt idx="3">
                  <c:v>9.2752349806933481</c:v>
                </c:pt>
                <c:pt idx="4">
                  <c:v>9.4078342151590064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9.0541312010328259</c:v>
                </c:pt>
                <c:pt idx="1">
                  <c:v>8.951106103641786</c:v>
                </c:pt>
                <c:pt idx="2">
                  <c:v>8.9775421628769667</c:v>
                </c:pt>
                <c:pt idx="3">
                  <c:v>8.9151834779041899</c:v>
                </c:pt>
                <c:pt idx="4">
                  <c:v>8.9672108719895522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8.2241483860373403</c:v>
                </c:pt>
                <c:pt idx="1">
                  <c:v>8.2555203966790316</c:v>
                </c:pt>
                <c:pt idx="2">
                  <c:v>8.1655713577864244</c:v>
                </c:pt>
                <c:pt idx="3">
                  <c:v>8.2304609575784173</c:v>
                </c:pt>
                <c:pt idx="4">
                  <c:v>8.20411064454151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Sheet1!$B$2:$B$6</c:f>
              <c:numCache>
                <c:formatCode>0.0</c:formatCode>
                <c:ptCount val="5"/>
                <c:pt idx="0">
                  <c:v>6.8160474862502838</c:v>
                </c:pt>
                <c:pt idx="1">
                  <c:v>6.9605904743688196</c:v>
                </c:pt>
                <c:pt idx="2">
                  <c:v>7.0776188173032883</c:v>
                </c:pt>
                <c:pt idx="3">
                  <c:v>7.1127836340404764</c:v>
                </c:pt>
                <c:pt idx="4">
                  <c:v>7.1733788277079702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6.9056709437199117</c:v>
                </c:pt>
                <c:pt idx="1">
                  <c:v>6.718353726179255</c:v>
                </c:pt>
                <c:pt idx="2">
                  <c:v>6.8533753188715663</c:v>
                </c:pt>
                <c:pt idx="3">
                  <c:v>6.8527493833817399</c:v>
                </c:pt>
                <c:pt idx="4">
                  <c:v>6.7315026409865064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5.5391415175081411</c:v>
                </c:pt>
                <c:pt idx="1">
                  <c:v>5.6481164465057896</c:v>
                </c:pt>
                <c:pt idx="2">
                  <c:v>5.7212060555103594</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8.0288121159423245</c:v>
                </c:pt>
                <c:pt idx="1">
                  <c:v>8.0406821320698345</c:v>
                </c:pt>
                <c:pt idx="2">
                  <c:v>7.7354533384609159</c:v>
                </c:pt>
                <c:pt idx="3">
                  <c:v>8.3553478975777935</c:v>
                </c:pt>
                <c:pt idx="4">
                  <c:v>8.1846927744960869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6.9722757962108437</c:v>
                </c:pt>
                <c:pt idx="1">
                  <c:v>6.7143301680382308</c:v>
                </c:pt>
                <c:pt idx="2">
                  <c:v>6.8035435052265756</c:v>
                </c:pt>
                <c:pt idx="3">
                  <c:v>7.0225249451402352</c:v>
                </c:pt>
                <c:pt idx="4">
                  <c:v>6.9047970524317011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7.8569125790073979</c:v>
                </c:pt>
                <c:pt idx="1">
                  <c:v>8.1040036700849889</c:v>
                </c:pt>
                <c:pt idx="2">
                  <c:v>7.9825469775750646</c:v>
                </c:pt>
                <c:pt idx="3">
                  <c:v>7.731533127150878</c:v>
                </c:pt>
                <c:pt idx="4">
                  <c:v>8.3243079326487734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8.7074834094160334</c:v>
                </c:pt>
                <c:pt idx="1">
                  <c:v>8.8377101900849944</c:v>
                </c:pt>
                <c:pt idx="2">
                  <c:v>8.9291472313500382</c:v>
                </c:pt>
                <c:pt idx="3">
                  <c:v>8.9388121389141659</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5.1563002855705946</c:v>
                </c:pt>
                <c:pt idx="1">
                  <c:v>4.6929894283228313</c:v>
                </c:pt>
                <c:pt idx="2">
                  <c:v>4.6289124768480878</c:v>
                </c:pt>
                <c:pt idx="3">
                  <c:v>4.5396725875467352</c:v>
                </c:pt>
                <c:pt idx="4">
                  <c:v>4.9553877892499862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6.3882741368663511</c:v>
                </c:pt>
                <c:pt idx="1">
                  <c:v>6.5079007779010611</c:v>
                </c:pt>
                <c:pt idx="2">
                  <c:v>6.6329352043795264</c:v>
                </c:pt>
                <c:pt idx="3">
                  <c:v>6.7746515676020858</c:v>
                </c:pt>
                <c:pt idx="4">
                  <c:v>6.882915939381216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7.4044460468727999</c:v>
                </c:pt>
                <c:pt idx="1">
                  <c:v>7.3073916229503624</c:v>
                </c:pt>
                <c:pt idx="2">
                  <c:v>7.3619953016064574</c:v>
                </c:pt>
                <c:pt idx="3">
                  <c:v>7.5167481083463894</c:v>
                </c:pt>
                <c:pt idx="4">
                  <c:v>7.8205769741186044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7.8727557806485908</c:v>
                </c:pt>
                <c:pt idx="1">
                  <c:v>7.9652714219167047</c:v>
                </c:pt>
                <c:pt idx="2">
                  <c:v>7.7996697661933752</c:v>
                </c:pt>
                <c:pt idx="3">
                  <c:v>7.2662360959625936</c:v>
                </c:pt>
                <c:pt idx="4">
                  <c:v>8.0854464091885596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Sheet1!$B$2:$B$6</c:f>
              <c:numCache>
                <c:formatCode>0.0</c:formatCode>
                <c:ptCount val="5"/>
                <c:pt idx="0">
                  <c:v>7.8359316425174423</c:v>
                </c:pt>
                <c:pt idx="1">
                  <c:v>7.6542422133483159</c:v>
                </c:pt>
                <c:pt idx="2">
                  <c:v>7.5911814809690012</c:v>
                </c:pt>
                <c:pt idx="3">
                  <c:v>7.5174271706775881</c:v>
                </c:pt>
                <c:pt idx="4">
                  <c:v>7.4635955347108558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9.1701730153136136</c:v>
                </c:pt>
                <c:pt idx="1">
                  <c:v>9.0639017062298741</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9.1152711307299406</c:v>
                </c:pt>
                <c:pt idx="1">
                  <c:v>9.0526096431651251</c:v>
                </c:pt>
                <c:pt idx="2">
                  <c:v>9.1365722061635282</c:v>
                </c:pt>
                <c:pt idx="3">
                  <c:v>9.244541255094445</c:v>
                </c:pt>
                <c:pt idx="4">
                  <c:v>9.2343305396177637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8.2457373027226506</c:v>
                </c:pt>
                <c:pt idx="1">
                  <c:v>8.0521309643485477</c:v>
                </c:pt>
                <c:pt idx="2">
                  <c:v>7.8482327697217604</c:v>
                </c:pt>
                <c:pt idx="3">
                  <c:v>8.2250108194864513</c:v>
                </c:pt>
                <c:pt idx="4">
                  <c:v>8.2440498446650512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7.0776188173032883</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0.76811594202898548</c:v>
                </c:pt>
                <c:pt idx="1">
                  <c:v>0.2318840579710145</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0.31104126958694511</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0.11369557962990307</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1.1869656583345769</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0.11369557962990307</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0.40781430654286766</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1.2471740001301548</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3.279465332932995</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0.3436529105047903</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0.19974841110541242</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5.5688363592008017E-2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0.58137858453010693</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5.5688363592008017E-2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7.0310343614714554E-2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9.2411505599506505</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0.14179279101302544</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0.32848677740012366</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9.1579657599237585E-2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0.95607858217685315</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9.1579657599236697E-2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0.32848677740012278</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2.991455539022958E-2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7.7640559279416541</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0.13114626921527428</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0.26554312815049741</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7.4031438788269455E-2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0.77287767708131483</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7.4031438788269455E-2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0.26554312815049741</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0.3880653184928029</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8.5525696168666272</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5.5584845270208127E-2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0.15958910212065192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1.666087496789908</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0.15958910212065192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0.57242963380798795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1.3116921686797696</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5.6773997990574969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3.2446101874015199E-3</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0.26506147291265947</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7.3897156909067618E-2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0.77147579338744166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7.3897156909067618E-2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0.26506147291265947</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0.23295794681003024</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8.6598706556512042</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0.26978396240511238</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0.18692693185600806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1.951490545658574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0.18692693185600717</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0.6704876067934098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0.60710968053953351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6.3688198287223976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Sheet1!$B$2:$B$6</c:f>
              <c:numCache>
                <c:formatCode>0.0</c:formatCode>
                <c:ptCount val="5"/>
                <c:pt idx="0">
                  <c:v>7.1803102985197569</c:v>
                </c:pt>
                <c:pt idx="1">
                  <c:v>7.2208152156206209</c:v>
                </c:pt>
                <c:pt idx="2">
                  <c:v>7.331546570248868</c:v>
                </c:pt>
                <c:pt idx="3">
                  <c:v>7.3906082049444333</c:v>
                </c:pt>
                <c:pt idx="4">
                  <c:v>7.4529498600535673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Sheet1!$B$2:$B$6</c:f>
              <c:numCache>
                <c:formatCode>0.0</c:formatCode>
                <c:ptCount val="5"/>
                <c:pt idx="0">
                  <c:v>8.999290465538321</c:v>
                </c:pt>
                <c:pt idx="1">
                  <c:v>8.333601765968055</c:v>
                </c:pt>
                <c:pt idx="2">
                  <c:v>8.1342827338892043</c:v>
                </c:pt>
                <c:pt idx="3">
                  <c:v>7.9579490348346269</c:v>
                </c:pt>
                <c:pt idx="4">
                  <c:v>7.9277208259302352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7.8193803646351316</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4.2986425339366523E-2</c:v>
                </c:pt>
                <c:pt idx="1">
                  <c:v>8.5972850678733032E-2</c:v>
                </c:pt>
                <c:pt idx="2">
                  <c:v>0.17873303167420809</c:v>
                </c:pt>
                <c:pt idx="3">
                  <c:v>0.69230769230769229</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4.6096244881866255E-2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0.17857539898641761</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4.9785486113806954E-2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0.51975338437027574</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4.9785486113806954E-2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0.16147224054970266</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9.4881508237108232</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0.59694500932276107</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0.17845756420556924</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1.8630715536308848</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0.17845756420556835</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0.64010885938332418</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0.40502207949260693</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6.0893910842428314</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0.1962602926328918</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0.41332818811714578</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0.11523280858813312</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1.2030141097198985</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0.11523280858813223</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0.41332818811714667</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0.25671340117709107</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8.0179276975121372</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0.36018445577176017</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0.37808198729401798</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0.10540643131778094</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1.1004281305313093</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0.10540643131778005</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0.37808198729401887</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0.41520135335496455</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7.9818323766036867</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0.26470356126745109</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0.11386483608216924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1.1887326715900217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0.11386483608217013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0.40842141196361936</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0.40428649788614734</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7.5195998411061824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Sheet1!$B$2:$B$6</c:f>
              <c:numCache>
                <c:formatCode>0.0</c:formatCode>
                <c:ptCount val="5"/>
                <c:pt idx="0">
                  <c:v>8.4101706903103253</c:v>
                </c:pt>
                <c:pt idx="1">
                  <c:v>8.4134212845634249</c:v>
                </c:pt>
                <c:pt idx="2">
                  <c:v>8.4452402900453407</c:v>
                </c:pt>
                <c:pt idx="3">
                  <c:v>8.5002343683987309</c:v>
                </c:pt>
                <c:pt idx="4">
                  <c:v>8.5544940659958488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Sheet1!$B$2:$B$6</c:f>
              <c:numCache>
                <c:formatCode>0.0</c:formatCode>
                <c:ptCount val="5"/>
                <c:pt idx="0">
                  <c:v>9.5314478500944375</c:v>
                </c:pt>
                <c:pt idx="1">
                  <c:v>9.2917994652247433</c:v>
                </c:pt>
                <c:pt idx="2">
                  <c:v>9.0524848802202502</c:v>
                </c:pt>
                <c:pt idx="3">
                  <c:v>9.0414111603373666</c:v>
                </c:pt>
                <c:pt idx="4">
                  <c:v>9.0224367627347153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Your Trust</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8.8212775052272629</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0.20067576762034989</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7.4067658874151121E-2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0.77325580961931095</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7.4067658874151121E-2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0.26567304585930529</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0.15273595970684006</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8.735984468547576</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0.20996537122673331</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6.2734341937865423E-2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0.65493759494304271</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6.2734341937865423E-2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0.22502160802639182</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0.13686448013758756</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9.0027563105210398</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0.78506787330316741</c:v>
                </c:pt>
                <c:pt idx="1">
                  <c:v>3.3936651583710412E-2</c:v>
                </c:pt>
                <c:pt idx="2">
                  <c:v>4.5248868778280542E-2</c:v>
                </c:pt>
                <c:pt idx="3">
                  <c:v>2.0361990950226241E-2</c:v>
                </c:pt>
                <c:pt idx="4">
                  <c:v>4.5248868778280547E-3</c:v>
                </c:pt>
                <c:pt idx="5">
                  <c:v>0.1108597285067873</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0.24080613534628359</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7.4411330015667687E-2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0.77684368738964338</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7.4411330015667687E-2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0.26690575876434508</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0.3689046094695474</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8.7250917366131713</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Sheet1!$B$2:$B$6</c:f>
              <c:numCache>
                <c:formatCode>0.0</c:formatCode>
                <c:ptCount val="5"/>
                <c:pt idx="0">
                  <c:v>7.8763033202502459</c:v>
                </c:pt>
                <c:pt idx="1">
                  <c:v>7.8899164267221407</c:v>
                </c:pt>
                <c:pt idx="2">
                  <c:v>7.9774315625228676</c:v>
                </c:pt>
                <c:pt idx="3">
                  <c:v>8.0730388223910001</c:v>
                </c:pt>
                <c:pt idx="4">
                  <c:v>8.0787497505856116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9.1220548408892999</c:v>
                </c:pt>
                <c:pt idx="1">
                  <c:v>8.7237430029075895</c:v>
                </c:pt>
                <c:pt idx="2">
                  <c:v>8.6518685811232992</c:v>
                </c:pt>
                <c:pt idx="3">
                  <c:v>8.6253923812484139</c:v>
                </c:pt>
                <c:pt idx="4">
                  <c:v>8.5660856916246217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8.6253923812484139</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0.28150400847388912</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0.35991707280836049</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0.10034218896963321</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1.047558161687304</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0.10034218896963409</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0.35991707280835961</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0.81302670594723736</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7.9801983574187156</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9.6238222840820065E-2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0.28269590831458036</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7.8813505654808935E-2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0.82280177408595989</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7.8813505654808935E-2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0.28269590831458125</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0.11012433956364021</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8.8042312401111467</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0.11980676219754116</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0.19520696342896038</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5.442224193406453E-2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0.56816045474754517</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5.442224193406453E-2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0.19520696342896038</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0.38004412287320299</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9.0051782453198417</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6.9294794254574299E-2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0.24464672975976853</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6.820567914939879E-2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0.71205757618064425</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6.820567914939879E-2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0.24464672975976853</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0.41159178581366795</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8.7119616821439489</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Sheet1!$B$2:$B$6</c:f>
              <c:numCache>
                <c:formatCode>0.0</c:formatCode>
                <c:ptCount val="5"/>
                <c:pt idx="0">
                  <c:v>7.8371083706869111</c:v>
                </c:pt>
                <c:pt idx="1">
                  <c:v>7.8554524133102399</c:v>
                </c:pt>
                <c:pt idx="2">
                  <c:v>7.8922456465866109</c:v>
                </c:pt>
                <c:pt idx="3">
                  <c:v>8.0144027719392739</c:v>
                </c:pt>
                <c:pt idx="4">
                  <c:v>8.0450092908044866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Sheet1!$B$2:$B$6</c:f>
              <c:numCache>
                <c:formatCode>0.0</c:formatCode>
                <c:ptCount val="5"/>
                <c:pt idx="0">
                  <c:v>9.0265878546977856</c:v>
                </c:pt>
                <c:pt idx="1">
                  <c:v>8.6279826902319758</c:v>
                </c:pt>
                <c:pt idx="2">
                  <c:v>8.550822272038884</c:v>
                </c:pt>
                <c:pt idx="3">
                  <c:v>8.3864932258349185</c:v>
                </c:pt>
                <c:pt idx="4">
                  <c:v>8.3658411023520127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0.21689497716894979</c:v>
                </c:pt>
                <c:pt idx="1">
                  <c:v>1.5981735159817351E-2</c:v>
                </c:pt>
                <c:pt idx="2">
                  <c:v>0.65296803652968038</c:v>
                </c:pt>
                <c:pt idx="3">
                  <c:v>1.5981735159817351E-2</c:v>
                </c:pt>
                <c:pt idx="4">
                  <c:v>2.2831050228310501E-2</c:v>
                </c:pt>
                <c:pt idx="5">
                  <c:v>2.9680365296803651E-2</c:v>
                </c:pt>
                <c:pt idx="6">
                  <c:v>2.2831050228310501E-3</c:v>
                </c:pt>
                <c:pt idx="7">
                  <c:v>1.1415525114155251E-2</c:v>
                </c:pt>
                <c:pt idx="8">
                  <c:v>3.1963470319634701E-2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Your Trust</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8.2913169778161127</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0.22117279735751438</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0.32807293097083789</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9.1464280308886536E-2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0.95487405969810535</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9.1464280308885648E-2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0.32807293097083878</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0.63572530915900494</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7.675236271537714</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0.19371991631755314</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6.2319367865189434E-2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0.65060532472664434</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6.2319367865189434E-2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0.22353313886837434</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0.28945127687398653</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8.8036537525540872</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0.1232556160246423</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0.27878132693616742</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7.7722149633976834E-2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0.81140817266397747</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7.7722149633976834E-2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0.27878132693616742</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0.54458560432632108</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7.2308589063817799</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0.1339906202416099</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0.28439511735006207</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7.9287232429720689E-2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0.82774741414588426</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7.9287232429720689E-2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0.28439511735006207</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0.56765307099144557</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7.7503141825491397</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0.30037047111758941</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0.24319998572076962</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6.7802337727944639E-2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0.70784674918624901</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6.7802337727945527E-2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0.24319998572076962</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0.64823190956349386</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8.20411064454151</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0.32473294349999371</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0.18362209092523685</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5.1192466094626354E-2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0.53444205498203701</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5.1192466094626354E-2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0.18362209092523685</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0.35515981237865901</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8.9672108719895522</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6.6374913370648159E-3</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0.14897604887872795</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4.1533408604093935E-2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0.43360287046436596</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4.1533408604093935E-2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0.14897604887872795</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3.485436528624497E-2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9.4078342151590064</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44</c:v>
                </c:pt>
                <c:pt idx="4" formatCode="0">
                  <c:v>1</c:v>
                </c:pt>
                <c:pt idx="5" formatCode="0">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8.3456222333496051</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7.8571644077917968</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6.4960188358726914</c:v>
                </c:pt>
                <c:pt idx="1">
                  <c:v>6.5286247710221517</c:v>
                </c:pt>
                <c:pt idx="2">
                  <c:v>6.7195680689753532</c:v>
                </c:pt>
                <c:pt idx="3">
                  <c:v>6.7673859583734739</c:v>
                </c:pt>
                <c:pt idx="4">
                  <c:v>6.7969105149212616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8.5425184905692753</c:v>
                </c:pt>
                <c:pt idx="1">
                  <c:v>7.8985053706335453</c:v>
                </c:pt>
                <c:pt idx="2">
                  <c:v>7.8893442545077406</c:v>
                </c:pt>
                <c:pt idx="3">
                  <c:v>7.5920664387819476</c:v>
                </c:pt>
                <c:pt idx="4">
                  <c:v>7.5762125337481452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6.9402658180664876</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0.46532344011073778</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0.2144878666900949</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2.2392227799824367</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0.21448786669009401</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0.56404449887687846</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7.2104790184129044</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0.55946698844947473</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0.21419292151535529</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2.2361435943654904</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0.21419292151535441</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0.53974451349003161</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6.6700526177200716</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Sheet1!$B$2:$B$6</c:f>
              <c:numCache>
                <c:formatCode>0.0</c:formatCode>
                <c:ptCount val="5"/>
                <c:pt idx="0">
                  <c:v>6.5165928551420054</c:v>
                </c:pt>
                <c:pt idx="1">
                  <c:v>6.5880508906629176</c:v>
                </c:pt>
                <c:pt idx="2">
                  <c:v>6.5956571935424826</c:v>
                </c:pt>
                <c:pt idx="3">
                  <c:v>6.6152363421568339</c:v>
                </c:pt>
                <c:pt idx="4">
                  <c:v>6.6822609380879152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8.1494784187468543</c:v>
                </c:pt>
                <c:pt idx="1">
                  <c:v>7.5479618336048597</c:v>
                </c:pt>
                <c:pt idx="2">
                  <c:v>7.5020732539512771</c:v>
                </c:pt>
                <c:pt idx="3">
                  <c:v>7.2200721984020451</c:v>
                </c:pt>
                <c:pt idx="4">
                  <c:v>7.1999471725195807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36</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Your Trust</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7.1807941891162557</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0.29922196364962872</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8.8178831417186743E-2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0.92057444119617848</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8.8178831417185854E-2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0.31628836497617119</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0.77115782963575441</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6.9047970524317011</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1.0733918150007122</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0.49587141847843519</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0.13824524407625649</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1.4432606586882635</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0.1382452440762556</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0.49587141847843519</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7.5185953619532953E-2</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8.1846927744960869</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2.2443852740976489E-2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0.3652481811098589</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0.10182846210592267</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1.0630746415488996</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0.10182846210592267</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0.36524818110985979</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1.0166482567929087</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5.7212060555103594</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0.28537890252298581</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8.8642240285451201E-2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0.92541236378023939</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8.864224028545209E-2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0.31795056474570327</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0.51979694998500126</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6.7315026409865064</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0.29460587256744653</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0.29969368934836105</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8.3552359922676622E-2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0.87227473771497799</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8.3552359922674846E-2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0.29969368934836105</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1.3541838413532465</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6.882915939381216</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0.31427635646428298</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0.11288684615256006</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1.1785225960143255</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0.11288684615256184</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0.40491346305084619</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0.41444978931377197</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4.9553877892499862</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7.8816809418851719E-2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0.13662721007110434</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3.8090644670941032E-2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0.39766090533515808</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3.8090644670941032E-2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0.13662721007110434</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0.21911088629744668</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8.9388121389141659</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5.1203436396196622E-2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0.36772015893893517</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0.10251763104286127</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1.0702694670962147</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0.10251763104286304</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0.36772015893893339</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0.63208888002521135</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8.3243079326487734</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5.6773997990574969</c:v>
                </c:pt>
                <c:pt idx="1">
                  <c:v>7.7640559279416541</c:v>
                </c:pt>
                <c:pt idx="2">
                  <c:v>7.5195998411061824</c:v>
                </c:pt>
                <c:pt idx="3" formatCode="General">
                  <c:v>3.279465332932995</c:v>
                </c:pt>
                <c:pt idx="4">
                  <c:v>6.2036461512988854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6.5325733279171949</c:v>
                </c:pt>
                <c:pt idx="1">
                  <c:v>8.3573565174024438</c:v>
                </c:pt>
                <c:pt idx="2">
                  <c:v>8.0947399821825279</c:v>
                </c:pt>
                <c:pt idx="3" formatCode="General">
                  <c:v>3.79949150847817</c:v>
                </c:pt>
                <c:pt idx="4">
                  <c:v>6.6213835006130024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0.38718166383606167</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0.39123194520028726</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0.10907254126604826</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1.1387017962484443</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0.10907254126604649</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0.39123194520028903</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0.37412523988742574</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6.4390903733528599</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9.8620711142901385E-2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0.37089172517026547</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0.10340183999586028</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1.0795004826327634</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0.10340183999586117</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0.37089172517026547</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0.29574816621119915</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8.0854464091885596</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0.64902698802395253</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0.49858851552271322</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0.13900275041775512</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1.4511689170062718</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0.139002750417756</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0.4985885155227141</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0.66737890948133227</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7.8205769741186044</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Sheet1!$B$2:$B$6</c:f>
              <c:numCache>
                <c:formatCode>0.0</c:formatCode>
                <c:ptCount val="5"/>
                <c:pt idx="0">
                  <c:v>8.4119450142129288</c:v>
                </c:pt>
                <c:pt idx="1">
                  <c:v>8.450454329708311</c:v>
                </c:pt>
                <c:pt idx="2">
                  <c:v>8.5474103464626747</c:v>
                </c:pt>
                <c:pt idx="3">
                  <c:v>8.5642534116425182</c:v>
                </c:pt>
                <c:pt idx="4">
                  <c:v>8.6865491795907488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Sheet1!$B$2:$B$6</c:f>
              <c:numCache>
                <c:formatCode>0.0</c:formatCode>
                <c:ptCount val="5"/>
                <c:pt idx="0">
                  <c:v>9.6505510599398434</c:v>
                </c:pt>
                <c:pt idx="1">
                  <c:v>9.3547970561025693</c:v>
                </c:pt>
                <c:pt idx="2">
                  <c:v>9.1451009295860466</c:v>
                </c:pt>
                <c:pt idx="3">
                  <c:v>9.1445386218641822</c:v>
                </c:pt>
                <c:pt idx="4">
                  <c:v>9.12348662828032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9.0639017062298741</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0.32583593799006749</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0.21216297108986559</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5.9149450097892853E-2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0.61751183470909154</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5.9149450097892853E-2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0.21216297108986559</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0.19966611585998706</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9.0639017062298741</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Sheet1!$B$2:$B$6</c:f>
              <c:numCache>
                <c:formatCode>0.0</c:formatCode>
                <c:ptCount val="5"/>
                <c:pt idx="0">
                  <c:v>8.6286365225688471</c:v>
                </c:pt>
                <c:pt idx="1">
                  <c:v>8.7209309951241742</c:v>
                </c:pt>
                <c:pt idx="2">
                  <c:v>8.7626969056386894</c:v>
                </c:pt>
                <c:pt idx="3">
                  <c:v>8.786374888970931</c:v>
                </c:pt>
                <c:pt idx="4">
                  <c:v>8.8696814109368898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9.7269034731064892</c:v>
                </c:pt>
                <c:pt idx="1">
                  <c:v>9.3531761126441122</c:v>
                </c:pt>
                <c:pt idx="2">
                  <c:v>9.2610936741817529</c:v>
                </c:pt>
                <c:pt idx="3">
                  <c:v>9.2343305396177637</c:v>
                </c:pt>
                <c:pt idx="4">
                  <c:v>9.217138631889684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9.2343305396177637</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4.9553877892499862</c:v>
                </c:pt>
                <c:pt idx="1">
                  <c:v>7.9801983574187156</c:v>
                </c:pt>
                <c:pt idx="2">
                  <c:v>8.3243079326487734</c:v>
                </c:pt>
                <c:pt idx="3">
                  <c:v>7.8205769741186044</c:v>
                </c:pt>
                <c:pt idx="4">
                  <c:v>6.882915939381216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4.513074126480582</c:v>
                </c:pt>
                <c:pt idx="1">
                  <c:v>7.5540678216351358</c:v>
                </c:pt>
                <c:pt idx="2">
                  <c:v>7.9251794440750336</c:v>
                </c:pt>
                <c:pt idx="3">
                  <c:v>7.6033156939065893</c:v>
                </c:pt>
                <c:pt idx="4">
                  <c:v>6.6712874816900154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0.19731122448920857</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0.17389406209341907</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4.8480364388176156E-2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0.50612809943559967</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4.8480364388176156E-2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0.17389406209341907</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0.24826225717113815</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9.2343305396177637</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Sheet1!$B$2:$B$6</c:f>
              <c:numCache>
                <c:formatCode>0.0</c:formatCode>
                <c:ptCount val="5"/>
                <c:pt idx="0">
                  <c:v>7.4708975666777118</c:v>
                </c:pt>
                <c:pt idx="1">
                  <c:v>7.6288388445834796</c:v>
                </c:pt>
                <c:pt idx="2">
                  <c:v>7.6599719114155871</c:v>
                </c:pt>
                <c:pt idx="3">
                  <c:v>7.6845473429384477</c:v>
                </c:pt>
                <c:pt idx="4">
                  <c:v>7.8039143360682344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9.1370628594927936</c:v>
                </c:pt>
                <c:pt idx="1">
                  <c:v>8.7188608906517864</c:v>
                </c:pt>
                <c:pt idx="2">
                  <c:v>8.6448651648059567</c:v>
                </c:pt>
                <c:pt idx="3">
                  <c:v>8.4188546283410286</c:v>
                </c:pt>
                <c:pt idx="4">
                  <c:v>8.3330433301093763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8.2440498446650512</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8.3266026491291889E-2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0.26353219635889591</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7.3470806039553693E-2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0.76702475103239909</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7.347080603955547E-2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0.26353219635889502</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0.53659128719034221</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8.2440498446650512</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Kingston Hospital (96)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Kingston Hospital (96)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Kingston Hospital (96)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Kingston Hospital (96)</c:v>
                </c:pt>
              </c:strCache>
            </c:strRef>
          </c:cat>
          <c:val>
            <c:numRef>
              <c:f>Sheet1!$G$2:$G$3</c:f>
              <c:numCache>
                <c:formatCode>0.0;;</c:formatCode>
                <c:ptCount val="2"/>
                <c:pt idx="0">
                  <c:v>6.8859580649363474</c:v>
                </c:pt>
                <c:pt idx="1">
                  <c:v>6.8859580649363474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Kingston Hospital (96)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Kingston Hospital (96)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Kingston Hospital (96)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3.1140419350636526</c:v>
                </c:pt>
                <c:pt idx="1">
                  <c:v>3.1140419350636526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Kingston Hospital (100)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Kingston Hospital (100)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Kingston Hospital (100)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Kingston Hospital (100)</c:v>
                </c:pt>
              </c:strCache>
            </c:strRef>
          </c:cat>
          <c:val>
            <c:numRef>
              <c:f>Sheet1!$G$2:$G$3</c:f>
              <c:numCache>
                <c:formatCode>0.0;;</c:formatCode>
                <c:ptCount val="2"/>
                <c:pt idx="0">
                  <c:v>7.6262931102868334</c:v>
                </c:pt>
                <c:pt idx="1">
                  <c:v>7.6262931102868334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Kingston Hospital (100)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Kingston Hospital (100)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(100)</c:v>
                </c:pt>
                <c:pt idx="1">
                  <c:v>Kingston Hospital (100)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2.3737068897131666</c:v>
                </c:pt>
                <c:pt idx="1">
                  <c:v>2.3737068897131666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Kingston Hospital (418)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Kingston Hospital (418)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Kingston Hospital (418)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Kingston Hospital (418)</c:v>
                </c:pt>
              </c:strCache>
            </c:strRef>
          </c:cat>
          <c:val>
            <c:numRef>
              <c:f>Sheet1!$G$2:$G$3</c:f>
              <c:numCache>
                <c:formatCode>0.0;;</c:formatCode>
                <c:ptCount val="2"/>
                <c:pt idx="0">
                  <c:v>6.2036461512988854</c:v>
                </c:pt>
                <c:pt idx="1">
                  <c:v>6.2036461512988854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Kingston Hospital (418)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Kingston Hospital (418)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(418)</c:v>
                </c:pt>
                <c:pt idx="1">
                  <c:v>Kingston Hospital (418)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3.7963538487011146</c:v>
                </c:pt>
                <c:pt idx="1">
                  <c:v>3.7963538487011146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Kingston Hospital (270)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Kingston Hospital (270)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Kingston Hospital (270)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Kingston Hospital (270)</c:v>
                </c:pt>
              </c:strCache>
            </c:strRef>
          </c:cat>
          <c:val>
            <c:numRef>
              <c:f>Sheet1!$G$2:$G$3</c:f>
              <c:numCache>
                <c:formatCode>0.0;;</c:formatCode>
                <c:ptCount val="2"/>
                <c:pt idx="0">
                  <c:v>5.4761344912710372</c:v>
                </c:pt>
                <c:pt idx="1">
                  <c:v>5.4761344912710372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Kingston Hospital (270)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Kingston Hospital (270)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Kingston Hospital (270)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4.5238655087289628</c:v>
                </c:pt>
                <c:pt idx="1">
                  <c:v>4.5238655087289628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Sheet1!$G$2:$G$3</c:f>
              <c:numCache>
                <c:formatCode>0.0;;</c:formatCode>
                <c:ptCount val="2"/>
                <c:pt idx="0">
                  <c:v>8.5525696168666272</c:v>
                </c:pt>
                <c:pt idx="1">
                  <c:v>8.5525696168666272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(437)</c:v>
                </c:pt>
                <c:pt idx="1">
                  <c:v>Kingston Hospital (437)</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1.4474303831333728</c:v>
                </c:pt>
                <c:pt idx="1">
                  <c:v>1.4474303831333728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02/08/2025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02/08/2025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80392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RAX | Kingston and Richmond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80392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RAX | Kingston and Richmond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RAX | Kingston and Richmond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Kingston and Richmond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55676495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q8_4. Were you ever prevented from sleeping at night by any of the following?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get enough help from staff to wash or keep yourself clean?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67389146"/>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155787904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Thinking about any medicine you were to take at home, were you given any of the following? Please cross x in all boxes that apply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Nurses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q23. In your opinion, were there enough nurses on duty to care for you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q39. Before you left the hospital, were you given any information about what you should or should not do after leaving the hospital? This includes any verbal, written or online information.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q43. Did hospital staff tell you who to contact if you were worried about your condition or treatment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q42. Before you left hospital, did you know what would happen next with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2900375993"/>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4247602853"/>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Q8_1. Were you ever prevented from sleeping at night by any of the following?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3482687418"/>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Q8_4. Were you ever prevented from sleeping at night by any of the following? Hospital lighting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Kingston and Richmond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Kingston and Richmond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442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Information about medicine to take at home:</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Patients being given information about medicines they were to take at home</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Nurses: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feeling there were enough nurses on duty to care for them</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Patients being given information about what they should / should not do after they leave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Staff telling patients who to contact if worried about condition/treatment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Next step:</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knowing what would happen next with their care before they left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prevented from sleeping at night due to noise from other patients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prevented from sleeping at night due to hospital lighting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Help from staff to wash:</a:t>
            </a:r>
            <a:r>
              <a:rPr lang="en-GB" sz="1250">
                <a:solidFill>
                  <a:prstClr val="black"/>
                </a:solidFill>
                <a:latin typeface="Arial"/>
              </a:rPr>
              <a:t> </a:t>
            </a:r>
            <a:r>
              <a:rPr lang="en-GB" sz="1250" b="0" noProof="0">
                <a:solidFill>
                  <a:prstClr val="black"/>
                </a:solidFill>
                <a:latin typeface="Arial"/>
              </a:rPr>
              <a:t>Help from staff to wash or keep patients clean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not being prevented from sleeping at night</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 to get a bed:</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The wait to get a bed on a ward after arrival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11425332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2183205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188921981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376079957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2812351135"/>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360656475"/>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589811537"/>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2150628061"/>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22443536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30957310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817729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223331545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120974395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529621412"/>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1272822903"/>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2349665845"/>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1456526243"/>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49295430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1650365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676994947"/>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27092750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5896719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4303803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921157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113274867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188420321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2425279528"/>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3124303574"/>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1822964108"/>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3681835106"/>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19069838"/>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40284166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7914164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966315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1965865465"/>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381433020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454978404"/>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638549719"/>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3008403831"/>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38022553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38175213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322759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55801641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126673107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956448048"/>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2271403521"/>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1380893485"/>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141377695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9806240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35149180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925736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30301928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60218218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230834798"/>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3804460997"/>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794247761"/>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181929300"/>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0380818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520223334"/>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811556781"/>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868460770"/>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9164616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1981495513"/>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903517876"/>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2572310363"/>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3518218033"/>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3393221480"/>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1866190663"/>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134284580"/>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1144084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647164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210579568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51776528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3944791571"/>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2155963978"/>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29368773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08874168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656125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428209922"/>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56880274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3474053897"/>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4050324052"/>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3574580316"/>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1851171794"/>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593501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3962481210"/>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3211174703"/>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786359303"/>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611540663"/>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33964360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4011614844"/>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1586184775"/>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408282246"/>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42776007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16121015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909392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1662377870"/>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75448653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189881995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24719745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8722215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9254982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18803398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05001479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196659422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42024330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07417605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144683268"/>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221367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174081092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56575317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24728710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337215631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5994510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154403717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62564731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2306812135"/>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291323384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4147038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256115830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101651637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419045432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95779241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92474571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404501852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65586294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118355946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46120391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296390903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143719330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3081132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93641139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294439838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367853812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209257532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146141590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43926957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3039798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355694905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19164141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98320149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96950973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654496770"/>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541127049"/>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1503349415"/>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2320926087"/>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14878079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425370488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300146575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326792591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1252975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194909693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407510551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29618655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186230433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67958772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3410197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157751729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61973136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355396067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126932752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85392672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171218543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66018251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288139066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256526925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2488178212"/>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3937555746"/>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210897101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74964500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437</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4162869765"/>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2958085731"/>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144880417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39258107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437</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11166539"/>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50476353"/>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64528051"/>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95556577"/>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92050939"/>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888793590"/>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9187154"/>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44133037"/>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025567569"/>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17580798"/>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1722333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3179080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4501990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50868050"/>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532124749"/>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2120063429"/>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77%</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442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80%</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38%</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20%</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3304526180"/>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3072313807"/>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3979464520"/>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949544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9357935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6460731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7719893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2155426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68832213"/>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9550959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4122869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96027148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17513240"/>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8822814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6405027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5435048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2468571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8900103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7126109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0409905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8620253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6888679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6362099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820587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6035370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7485590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8627114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3618700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8987374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3423293706"/>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1358772262"/>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1428338061"/>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1147104110"/>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148345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8635030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9008560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8661830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7322720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3868264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6200115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2738588042"/>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5317697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7848116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3828734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2650164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5328494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7468597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1472310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4187949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6522287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118351000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414714330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72710434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7321004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2610649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10899</TotalTime>
  <Words>15857</Words>
  <Application>Microsoft Office PowerPoint</Application>
  <PresentationFormat>Widescreen</PresentationFormat>
  <Paragraphs>2009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Kingston and Richmond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2025-08-02T03:36:26Z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